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>
          <p15:clr>
            <a:srgbClr val="A4A3A4"/>
          </p15:clr>
        </p15:guide>
        <p15:guide id="2" pos="698">
          <p15:clr>
            <a:srgbClr val="A4A3A4"/>
          </p15:clr>
        </p15:guide>
        <p15:guide id="3" pos="73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76" d="100"/>
          <a:sy n="76" d="100"/>
        </p:scale>
        <p:origin x="126" y="702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0140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/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917B2BA-615A-ED68-D8F3-B5C96B06F6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/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/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5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8" r:id="rId2"/>
    <p:sldLayoutId id="2147483721" r:id="rId3"/>
    <p:sldLayoutId id="2147483654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>
                <a:solidFill>
                  <a:schemeClr val="tx1"/>
                </a:solidFill>
              </a:rPr>
              <a:t>答辩报告</a:t>
            </a:r>
            <a:endParaRPr lang="zh-CN" altLang="en-US" sz="5400" kern="0" dirty="0">
              <a:solidFill>
                <a:schemeClr val="tx1"/>
              </a:solidFill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姓名</a:t>
            </a:r>
            <a:endParaRPr lang="en-US" altLang="zh-CN" b="1" kern="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年月</a:t>
            </a:r>
            <a:endParaRPr lang="zh-CN" altLang="en-US" b="1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7" dirty="0">
                <a:solidFill>
                  <a:srgbClr val="002060"/>
                </a:solidFill>
                <a:latin typeface="微软雅黑"/>
                <a:ea typeface="微软雅黑"/>
                <a:cs typeface="+mn-cs"/>
              </a:rPr>
              <a:t>报告内容</a:t>
            </a:r>
          </a:p>
        </p:txBody>
      </p:sp>
      <p:sp>
        <p:nvSpPr>
          <p:cNvPr id="9" name="Text Box 60">
            <a:extLst>
              <a:ext uri="{FF2B5EF4-FFF2-40B4-BE49-F238E27FC236}">
                <a16:creationId xmlns:a16="http://schemas.microsoft.com/office/drawing/2014/main" id="{18F9D29C-E961-42F8-817A-73AEE3D5E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957011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zh-CN" altLang="en-US" sz="1800" b="1" dirty="0">
                <a:solidFill>
                  <a:srgbClr val="FFFFFF"/>
                </a:solidFill>
                <a:latin typeface="宋体"/>
                <a:ea typeface="宋体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10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573" y="1307297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4F81BD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171450" marR="0" lvl="0" indent="-17145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自然情况  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 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marR="0" lvl="0" indent="-17145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marR="0" lvl="0" indent="-17145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工作经历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（重点描述项目经历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） 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marR="0" lvl="0" indent="-17145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曾获得的奖励、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荣誉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以及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较为成功的项目  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1" name="Text Box 60">
            <a:extLst>
              <a:ext uri="{FF2B5EF4-FFF2-40B4-BE49-F238E27FC236}">
                <a16:creationId xmlns:a16="http://schemas.microsoft.com/office/drawing/2014/main" id="{81C4574A-4189-4650-BF4E-7D51BEAD0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047" y="3022548"/>
            <a:ext cx="9239623" cy="10525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171450" indent="-171450" defTabSz="91440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结合工作经历及过往业绩，分析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自身优劣势，并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进行技术平台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CEO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必备能力自评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 defTabSz="91440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过往业绩（列举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个案例，一是项目交付成功案例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，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二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是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精益改善成功案例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）</a:t>
            </a:r>
            <a:endParaRPr lang="en-US" altLang="zh-CN" sz="16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2" name="Text Box 60">
            <a:extLst>
              <a:ext uri="{FF2B5EF4-FFF2-40B4-BE49-F238E27FC236}">
                <a16:creationId xmlns:a16="http://schemas.microsoft.com/office/drawing/2014/main" id="{303851E9-2604-4498-A769-CFE21FA5F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09" y="2654711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zh-CN" altLang="en-US" sz="1800" b="1" dirty="0">
                <a:solidFill>
                  <a:srgbClr val="FFFFFF"/>
                </a:solidFill>
                <a:latin typeface="宋体"/>
                <a:ea typeface="宋体"/>
                <a:sym typeface="Arial" panose="020B0604020202020204" pitchFamily="34" charset="0"/>
              </a:rPr>
              <a:t>（二）岗位</a:t>
            </a:r>
            <a:r>
              <a:rPr lang="zh-CN" altLang="en-US" sz="1800" b="1" dirty="0" smtClean="0">
                <a:solidFill>
                  <a:srgbClr val="FFFFFF"/>
                </a:solidFill>
                <a:latin typeface="宋体"/>
                <a:ea typeface="宋体"/>
                <a:sym typeface="Arial" panose="020B0604020202020204" pitchFamily="34" charset="0"/>
              </a:rPr>
              <a:t>理解及自身优劣势分析</a:t>
            </a:r>
            <a:endParaRPr lang="zh-CN" altLang="en-US" sz="1800" b="1" dirty="0">
              <a:solidFill>
                <a:srgbClr val="FFFFFF"/>
              </a:solidFill>
              <a:latin typeface="宋体"/>
              <a:ea typeface="宋体"/>
              <a:sym typeface="Arial" panose="020B0604020202020204" pitchFamily="34" charset="0"/>
            </a:endParaRPr>
          </a:p>
        </p:txBody>
      </p:sp>
      <p:sp>
        <p:nvSpPr>
          <p:cNvPr id="13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4166561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zh-CN" altLang="en-US" sz="1800" b="1" dirty="0" smtClean="0">
                <a:solidFill>
                  <a:srgbClr val="FFFFFF"/>
                </a:solidFill>
                <a:latin typeface="宋体"/>
                <a:ea typeface="宋体"/>
                <a:sym typeface="Arial" panose="020B0604020202020204" pitchFamily="34" charset="0"/>
              </a:rPr>
              <a:t>（三）</a:t>
            </a:r>
            <a:r>
              <a:rPr lang="zh-CN" altLang="en-US" sz="1800" b="1" dirty="0">
                <a:solidFill>
                  <a:srgbClr val="FFFFFF"/>
                </a:solidFill>
                <a:latin typeface="宋体"/>
                <a:ea typeface="宋体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14" name="矩形 4">
            <a:extLst>
              <a:ext uri="{FF2B5EF4-FFF2-40B4-BE49-F238E27FC236}">
                <a16:creationId xmlns:a16="http://schemas.microsoft.com/office/drawing/2014/main" id="{C0E87789-94A2-4890-921F-95CCCC1D0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046" y="4554895"/>
            <a:ext cx="9239624" cy="169277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71450" indent="-171450" defTabSz="91440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立足您面试的岗位，通过对内外部环境的分析，结合公司战略与经营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目标，主要从下面三个方面谈谈任职构想：</a:t>
            </a:r>
            <a:endParaRPr lang="en-US" altLang="zh-CN" sz="16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1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.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技术平台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CEO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战略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定位及项目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目标</a:t>
            </a:r>
            <a:endParaRPr lang="en-US" altLang="zh-CN" sz="16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defTabSz="914400">
              <a:lnSpc>
                <a:spcPct val="130000"/>
              </a:lnSpc>
              <a:defRPr/>
            </a:pP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2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.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项目目标达成的主要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挑战</a:t>
            </a:r>
            <a:endParaRPr lang="en-US" altLang="zh-CN" sz="16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defTabSz="914400">
              <a:lnSpc>
                <a:spcPct val="130000"/>
              </a:lnSpc>
              <a:defRPr/>
            </a:pP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3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.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如何应对挑战，实现产品商业成功和客户满意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5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290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dirty="0">
                <a:solidFill>
                  <a:srgbClr val="002060"/>
                </a:solidFill>
                <a:latin typeface="微软雅黑"/>
                <a:ea typeface="微软雅黑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777012C-618A-4B81-B7A4-82D7292E3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832527"/>
              </p:ext>
            </p:extLst>
          </p:nvPr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741882435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2251AE6-7C8F-49D3-8C3B-F8C313D9E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252343"/>
              </p:ext>
            </p:extLst>
          </p:nvPr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D31E2E6-4B2B-46E3-A29E-C20298EFC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156965"/>
              </p:ext>
            </p:extLst>
          </p:nvPr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31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dirty="0">
                <a:solidFill>
                  <a:srgbClr val="002060"/>
                </a:solidFill>
                <a:latin typeface="微软雅黑"/>
                <a:ea typeface="微软雅黑"/>
                <a:cs typeface="+mn-cs"/>
              </a:rPr>
              <a:t>报告要求</a:t>
            </a:r>
          </a:p>
        </p:txBody>
      </p:sp>
      <p:sp>
        <p:nvSpPr>
          <p:cNvPr id="6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11281977" cy="21852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重点突出，业绩信息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真实</a:t>
            </a:r>
            <a:endParaRPr lang="en-US" altLang="zh-CN" sz="20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重点考察能力项：业务规划能力、业务算盈能力、精益改善能力、团队</a:t>
            </a: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激活能力、技术预判能力</a:t>
            </a:r>
          </a:p>
          <a:p>
            <a:pPr>
              <a:lnSpc>
                <a:spcPct val="170000"/>
              </a:lnSpc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、平台架构设计能力</a:t>
            </a:r>
          </a:p>
        </p:txBody>
      </p:sp>
    </p:spTree>
    <p:extLst>
      <p:ext uri="{BB962C8B-B14F-4D97-AF65-F5344CB8AC3E}">
        <p14:creationId xmlns:p14="http://schemas.microsoft.com/office/powerpoint/2010/main" val="801081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dirty="0" smtClean="0">
                <a:solidFill>
                  <a:srgbClr val="002060"/>
                </a:solidFill>
                <a:latin typeface="微软雅黑"/>
                <a:ea typeface="微软雅黑"/>
                <a:cs typeface="+mn-cs"/>
              </a:rPr>
              <a:t>四、本人廉洁承诺</a:t>
            </a:r>
            <a:endParaRPr lang="zh-CN" altLang="en-US" sz="2667" dirty="0">
              <a:solidFill>
                <a:srgbClr val="002060"/>
              </a:solidFill>
              <a:latin typeface="微软雅黑"/>
              <a:ea typeface="微软雅黑"/>
              <a:cs typeface="+mn-cs"/>
            </a:endParaRPr>
          </a:p>
        </p:txBody>
      </p:sp>
      <p:sp>
        <p:nvSpPr>
          <p:cNvPr id="6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012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N2VlZGRhMWM3MTViYzFhMWExYTMyMWU2NzIwNDdmYTI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334</Words>
  <Application>Microsoft Office PowerPoint</Application>
  <PresentationFormat>宽屏</PresentationFormat>
  <Paragraphs>56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曹德华(集团-人力资源部-经理人员管理处)</dc:creator>
  <cp:lastModifiedBy>莫彬(人力资源部(党委干部部)-经理人员管理部（干部监督部）)</cp:lastModifiedBy>
  <cp:revision>449</cp:revision>
  <cp:lastPrinted>2024-02-07T05:23:37Z</cp:lastPrinted>
  <dcterms:created xsi:type="dcterms:W3CDTF">2021-11-25T02:30:00Z</dcterms:created>
  <dcterms:modified xsi:type="dcterms:W3CDTF">2024-02-07T08:25:29Z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BA9DAB41858743EF94893B372AC538AF</vt:lpwstr>
  </property>
</Properties>
</file>