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8" d="100"/>
          <a:sy n="68" d="100"/>
        </p:scale>
        <p:origin x="224" y="48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林浩(研发总院-综合管理部)</cp:lastModifiedBy>
  <cp:revision>451</cp:revision>
  <cp:lastPrinted>2023-12-18T14:34:00Z</cp:lastPrinted>
  <dcterms:created xsi:type="dcterms:W3CDTF">2021-11-25T02:30:00Z</dcterms:created>
  <dcterms:modified xsi:type="dcterms:W3CDTF">2024-04-15T02:46:46Z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